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6"/>
  </p:notesMasterIdLst>
  <p:sldIdLst>
    <p:sldId id="256" r:id="rId2"/>
    <p:sldId id="262" r:id="rId3"/>
    <p:sldId id="257" r:id="rId4"/>
    <p:sldId id="259" r:id="rId5"/>
    <p:sldId id="268" r:id="rId6"/>
    <p:sldId id="269" r:id="rId7"/>
    <p:sldId id="270" r:id="rId8"/>
    <p:sldId id="274" r:id="rId9"/>
    <p:sldId id="271" r:id="rId10"/>
    <p:sldId id="283" r:id="rId11"/>
    <p:sldId id="284" r:id="rId12"/>
    <p:sldId id="285" r:id="rId13"/>
    <p:sldId id="286" r:id="rId14"/>
    <p:sldId id="294" r:id="rId15"/>
    <p:sldId id="287" r:id="rId16"/>
    <p:sldId id="288" r:id="rId17"/>
    <p:sldId id="295" r:id="rId18"/>
    <p:sldId id="296" r:id="rId19"/>
    <p:sldId id="297" r:id="rId20"/>
    <p:sldId id="298" r:id="rId21"/>
    <p:sldId id="299" r:id="rId22"/>
    <p:sldId id="293" r:id="rId23"/>
    <p:sldId id="300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507" autoAdjust="0"/>
  </p:normalViewPr>
  <p:slideViewPr>
    <p:cSldViewPr>
      <p:cViewPr varScale="1">
        <p:scale>
          <a:sx n="51" d="100"/>
          <a:sy n="51" d="100"/>
        </p:scale>
        <p:origin x="124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05055-E3C5-45F0-80F4-C9F6164D5D38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7C857-8AAE-4BFE-A003-78DB97D318E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7C857-8AAE-4BFE-A003-78DB97D318EE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C857-8AAE-4BFE-A003-78DB97D318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7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4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2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51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29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4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4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5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1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4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2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46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357166"/>
            <a:ext cx="7772400" cy="1470025"/>
          </a:xfrm>
        </p:spPr>
        <p:txBody>
          <a:bodyPr>
            <a:normAutofit/>
          </a:bodyPr>
          <a:lstStyle/>
          <a:p>
            <a:r>
              <a:rPr lang="kk-KZ" sz="1600" dirty="0">
                <a:solidFill>
                  <a:srgbClr val="FF0000"/>
                </a:solidFill>
              </a:rPr>
              <a:t>Рамадан ауылының негізгі орта мектебі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714488"/>
            <a:ext cx="8715436" cy="4714908"/>
          </a:xfrm>
        </p:spPr>
        <p:txBody>
          <a:bodyPr>
            <a:normAutofit fontScale="92500" lnSpcReduction="20000"/>
          </a:bodyPr>
          <a:lstStyle/>
          <a:p>
            <a:endParaRPr lang="kk-KZ" dirty="0">
              <a:solidFill>
                <a:srgbClr val="FF0000"/>
              </a:solidFill>
            </a:endParaRPr>
          </a:p>
          <a:p>
            <a:endParaRPr lang="kk-KZ" dirty="0">
              <a:solidFill>
                <a:srgbClr val="FF0000"/>
              </a:solidFill>
            </a:endParaRPr>
          </a:p>
          <a:p>
            <a:r>
              <a:rPr lang="kk-KZ" sz="3500" b="1" dirty="0">
                <a:solidFill>
                  <a:schemeClr val="tx2"/>
                </a:solidFill>
              </a:rPr>
              <a:t>Мектептегі тәрбие жұмысы бойынша атқарылатын жұмыстар жинағы</a:t>
            </a:r>
          </a:p>
          <a:p>
            <a:endParaRPr lang="kk-KZ" dirty="0">
              <a:solidFill>
                <a:srgbClr val="FF0000"/>
              </a:solidFill>
            </a:endParaRPr>
          </a:p>
          <a:p>
            <a:endParaRPr lang="kk-KZ" dirty="0">
              <a:solidFill>
                <a:srgbClr val="FF0000"/>
              </a:solidFill>
            </a:endParaRPr>
          </a:p>
          <a:p>
            <a:endParaRPr lang="kk-KZ" sz="2800" dirty="0">
              <a:solidFill>
                <a:srgbClr val="FF0000"/>
              </a:solidFill>
            </a:endParaRPr>
          </a:p>
          <a:p>
            <a:endParaRPr lang="kk-KZ" sz="2800" dirty="0">
              <a:solidFill>
                <a:srgbClr val="FF0000"/>
              </a:solidFill>
            </a:endParaRPr>
          </a:p>
          <a:p>
            <a:endParaRPr lang="kk-KZ" sz="2800" dirty="0">
              <a:solidFill>
                <a:srgbClr val="FF0000"/>
              </a:solidFill>
            </a:endParaRPr>
          </a:p>
          <a:p>
            <a:endParaRPr lang="kk-KZ" sz="2800" dirty="0">
              <a:solidFill>
                <a:srgbClr val="FF0000"/>
              </a:solidFill>
            </a:endParaRPr>
          </a:p>
          <a:p>
            <a:pPr algn="r"/>
            <a:r>
              <a:rPr lang="kk-KZ" sz="2800" dirty="0">
                <a:solidFill>
                  <a:srgbClr val="FF0000"/>
                </a:solidFill>
              </a:rPr>
              <a:t>Орындаған Анисова С.О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B986DB9-0E07-48D1-A284-B30E9570B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888938-56CE-4B63-B16E-C8D6C33C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96" y="404664"/>
            <a:ext cx="7524003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F1544F-DA6A-4AB0-8A1F-8D24D344B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980728"/>
            <a:ext cx="7632848" cy="48787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E5C564-7E12-4C06-AF49-F5A80673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04664"/>
            <a:ext cx="4032448" cy="54541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CEF9FD-9D5F-42F3-81B1-05F81000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4464496" cy="5544615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87EE50DA-5A5F-42E1-8DE0-D05EC8936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C41A26-8FD0-4AB9-A638-8BCCDA721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540" y="404664"/>
            <a:ext cx="4555948" cy="5832648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7A03B96A-4019-4147-AD14-4ABFC6F77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90" y="404664"/>
            <a:ext cx="4372950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879B3-C1F1-4571-802D-F1E11B50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260648"/>
            <a:ext cx="7524003" cy="1409624"/>
          </a:xfrm>
        </p:spPr>
        <p:txBody>
          <a:bodyPr/>
          <a:lstStyle/>
          <a:p>
            <a:pPr algn="ctr"/>
            <a:r>
              <a:rPr lang="kk-KZ" sz="3600" dirty="0">
                <a:solidFill>
                  <a:srgbClr val="FF0000"/>
                </a:solidFill>
              </a:rPr>
              <a:t>Кәсіптік бағдар беру бойынша жоспар</a:t>
            </a:r>
            <a:endParaRPr lang="ru-KZ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E33A31-639E-4153-8365-0436E152C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5E5182-96A0-4113-AD12-F4691114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97" y="1916832"/>
            <a:ext cx="7722443" cy="44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20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FFA422-3949-4DBE-A125-73F998E25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16632"/>
            <a:ext cx="3816424" cy="6120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404AC4-E15C-4A59-B526-4B0A89E9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16632"/>
            <a:ext cx="4248472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A92DCE-4054-472C-9450-F5B8C275F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97" y="5661247"/>
            <a:ext cx="7524003" cy="72009"/>
          </a:xfrm>
        </p:spPr>
        <p:txBody>
          <a:bodyPr>
            <a:normAutofit fontScale="25000" lnSpcReduction="20000"/>
          </a:bodyPr>
          <a:lstStyle/>
          <a:p>
            <a:endParaRPr lang="ru-KZ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DC3A50-EF97-4B73-B634-A1BDDF67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7992888" cy="53800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85AC4-AC67-40AC-AC61-0A73ED14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3BC7C6D-67F3-4504-AD08-5B6891005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997" y="434336"/>
            <a:ext cx="7524003" cy="541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22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A2510-55B6-4F7C-B8CC-0F0B1A42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144E0E9-2AF9-4914-AD3F-3AF80A941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447188"/>
            <a:ext cx="7992888" cy="61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70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B4D21-9B48-40E6-8A92-2AD9C6DA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B9DCD5B-57CA-4FD3-B341-B2B575B33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332656"/>
            <a:ext cx="820891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4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99593" y="404664"/>
            <a:ext cx="7488831" cy="1058692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7EBB8E4-B74C-45D6-9045-C3C9D59A2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B5FB39-DC01-465E-B9BE-B17F183E4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04664"/>
            <a:ext cx="7992888" cy="54541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AA381-E0E6-4E3B-B8F0-FBDBFC26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930168-8594-4B15-8A22-0E532B5C3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069B69-8DEF-4F87-AC70-6668F928B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47188"/>
            <a:ext cx="8280920" cy="564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95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5A6E7-C50B-4434-99F8-7FEB43E7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8856A67-C521-4C5F-AF8B-C595DDF85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447189"/>
            <a:ext cx="4320480" cy="56755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8464C7-37EE-48C8-A387-29FBDEDD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47188"/>
            <a:ext cx="4176464" cy="56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01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673F285-F81B-42A3-BFCD-66C7A35E2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476672"/>
            <a:ext cx="7560840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F2F1C-CCAB-4820-B1DA-2B3F5515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35756"/>
            <a:ext cx="7524003" cy="1293044"/>
          </a:xfrm>
        </p:spPr>
        <p:txBody>
          <a:bodyPr/>
          <a:lstStyle/>
          <a:p>
            <a:pPr algn="ctr"/>
            <a:r>
              <a:rPr lang="kk-KZ" sz="3600" dirty="0">
                <a:solidFill>
                  <a:srgbClr val="FF0000"/>
                </a:solidFill>
              </a:rPr>
              <a:t>«Жас Ұлан» бірыңғай балалар ұйымының жоспары</a:t>
            </a:r>
            <a:endParaRPr lang="ru-KZ" sz="3600" dirty="0">
              <a:solidFill>
                <a:srgbClr val="FF00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AC296D-3E52-4581-950F-7303190BB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63" y="1916832"/>
            <a:ext cx="3816426" cy="46054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4B9859-585B-452D-8304-887B9E64D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916832"/>
            <a:ext cx="4968551" cy="460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28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0986480B-3F4D-4004-ACD5-8F4980E21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97" y="5301207"/>
            <a:ext cx="7524003" cy="216025"/>
          </a:xfrm>
        </p:spPr>
        <p:txBody>
          <a:bodyPr>
            <a:normAutofit fontScale="55000" lnSpcReduction="20000"/>
          </a:bodyPr>
          <a:lstStyle/>
          <a:p>
            <a:endParaRPr lang="ru-KZ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40A80A-D312-45C9-82D7-8838418A0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46" y="664224"/>
            <a:ext cx="7888908" cy="55295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E26113-CE30-4EB6-B551-75381BC11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09" y="511811"/>
            <a:ext cx="8461981" cy="58343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B17E81B-87FC-440C-95D8-869C4D917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9FCEB8-4697-4BCA-A54A-448716523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3960440" cy="59046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FB3457-60B3-4FFC-A484-916FE758D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19920"/>
            <a:ext cx="4572396" cy="59013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E47F5B-528F-47C3-BF28-6C8E0DC6C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447188"/>
            <a:ext cx="7794448" cy="59636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997" y="260648"/>
            <a:ext cx="7524003" cy="1156990"/>
          </a:xfrm>
        </p:spPr>
        <p:txBody>
          <a:bodyPr/>
          <a:lstStyle/>
          <a:p>
            <a:pPr algn="ctr"/>
            <a:r>
              <a:rPr lang="ru-RU" sz="3600" dirty="0" err="1">
                <a:solidFill>
                  <a:srgbClr val="FF0000"/>
                </a:solidFill>
              </a:rPr>
              <a:t>Ата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en-AU" sz="3600" dirty="0">
                <a:solidFill>
                  <a:srgbClr val="FF0000"/>
                </a:solidFill>
              </a:rPr>
              <a:t>- </a:t>
            </a:r>
            <a:r>
              <a:rPr lang="ru-RU" sz="3600" dirty="0" err="1">
                <a:solidFill>
                  <a:srgbClr val="FF0000"/>
                </a:solidFill>
              </a:rPr>
              <a:t>аналар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жиналысының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жоспары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2901C19-B5CF-4B25-83F6-CEA0E711D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24A31D-8E72-4415-9353-6081DDB06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97" y="1988840"/>
            <a:ext cx="7524003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20DD5F8-7E34-49BE-B571-9BE78DF03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447188"/>
            <a:ext cx="7920880" cy="5574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997" y="357166"/>
            <a:ext cx="7524003" cy="1060472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Кәсіптік </a:t>
            </a:r>
            <a:r>
              <a:rPr lang="ru-RU" sz="3600" dirty="0" err="1">
                <a:solidFill>
                  <a:srgbClr val="FF0000"/>
                </a:solidFill>
              </a:rPr>
              <a:t>бағдар</a:t>
            </a:r>
            <a:r>
              <a:rPr lang="ru-RU" sz="3600" dirty="0">
                <a:solidFill>
                  <a:srgbClr val="FF0000"/>
                </a:solidFill>
              </a:rPr>
              <a:t> беру </a:t>
            </a:r>
            <a:r>
              <a:rPr lang="ru-RU" sz="3600" dirty="0" err="1">
                <a:solidFill>
                  <a:srgbClr val="FF0000"/>
                </a:solidFill>
              </a:rPr>
              <a:t>бойынша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жұмыстар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8577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м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9" y="2082786"/>
            <a:ext cx="8358246" cy="45161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73A0985-95A2-4A86-AF0F-934779CF1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997" y="447188"/>
            <a:ext cx="7524003" cy="55741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42</Words>
  <Application>Microsoft Office PowerPoint</Application>
  <PresentationFormat>Экран (4:3)</PresentationFormat>
  <Paragraphs>17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Calibri</vt:lpstr>
      <vt:lpstr>Century Gothic</vt:lpstr>
      <vt:lpstr>Wingdings 2</vt:lpstr>
      <vt:lpstr>Цитаты</vt:lpstr>
      <vt:lpstr>Рамадан ауылының негізгі орта мектебі</vt:lpstr>
      <vt:lpstr>Презентация PowerPoint</vt:lpstr>
      <vt:lpstr>Презентация PowerPoint</vt:lpstr>
      <vt:lpstr>Презентация PowerPoint</vt:lpstr>
      <vt:lpstr>Презентация PowerPoint</vt:lpstr>
      <vt:lpstr>Ата - аналар жиналысының жоспары</vt:lpstr>
      <vt:lpstr>Презентация PowerPoint</vt:lpstr>
      <vt:lpstr>Кәсіптік бағдар беру бойынша жұмыстар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Кәсіптік бағдар беру бойынша жоспар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«Жас Ұлан» бірыңғай балалар ұйымының жоспары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тәрбие</dc:title>
  <dc:creator>HP</dc:creator>
  <cp:lastModifiedBy>Ramadan</cp:lastModifiedBy>
  <cp:revision>15</cp:revision>
  <dcterms:created xsi:type="dcterms:W3CDTF">2022-01-20T14:39:29Z</dcterms:created>
  <dcterms:modified xsi:type="dcterms:W3CDTF">2022-01-21T08:37:09Z</dcterms:modified>
</cp:coreProperties>
</file>